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82" r:id="rId4"/>
    <p:sldId id="258" r:id="rId5"/>
    <p:sldId id="259" r:id="rId6"/>
    <p:sldId id="281" r:id="rId7"/>
    <p:sldId id="260" r:id="rId8"/>
    <p:sldId id="261" r:id="rId9"/>
    <p:sldId id="262" r:id="rId10"/>
    <p:sldId id="263" r:id="rId11"/>
    <p:sldId id="267" r:id="rId12"/>
    <p:sldId id="268" r:id="rId13"/>
    <p:sldId id="269" r:id="rId14"/>
    <p:sldId id="264" r:id="rId15"/>
    <p:sldId id="265" r:id="rId16"/>
    <p:sldId id="270" r:id="rId17"/>
    <p:sldId id="271" r:id="rId18"/>
    <p:sldId id="272" r:id="rId19"/>
    <p:sldId id="273" r:id="rId20"/>
    <p:sldId id="274" r:id="rId21"/>
    <p:sldId id="275" r:id="rId22"/>
    <p:sldId id="276" r:id="rId23"/>
    <p:sldId id="277" r:id="rId24"/>
    <p:sldId id="278" r:id="rId25"/>
    <p:sldId id="279" r:id="rId26"/>
    <p:sldId id="283" r:id="rId27"/>
    <p:sldId id="284" r:id="rId28"/>
    <p:sldId id="28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15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43E2BB-44A0-474B-BCEE-B47A259DC32C}" type="datetimeFigureOut">
              <a:rPr lang="en-US" smtClean="0"/>
              <a:t>7/16/15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B54194-543A-F846-8059-776E5F9DA33A}" type="slidenum">
              <a:rPr lang="en-US" smtClean="0"/>
              <a:t>‹#›</a:t>
            </a:fld>
            <a:endParaRPr lang="en-US"/>
          </a:p>
        </p:txBody>
      </p:sp>
    </p:spTree>
    <p:extLst>
      <p:ext uri="{BB962C8B-B14F-4D97-AF65-F5344CB8AC3E}">
        <p14:creationId xmlns:p14="http://schemas.microsoft.com/office/powerpoint/2010/main" val="20063722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B54194-543A-F846-8059-776E5F9DA33A}" type="slidenum">
              <a:rPr lang="en-US" smtClean="0"/>
              <a:t>5</a:t>
            </a:fld>
            <a:endParaRPr lang="en-US"/>
          </a:p>
        </p:txBody>
      </p:sp>
    </p:spTree>
    <p:extLst>
      <p:ext uri="{BB962C8B-B14F-4D97-AF65-F5344CB8AC3E}">
        <p14:creationId xmlns:p14="http://schemas.microsoft.com/office/powerpoint/2010/main" val="1641682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02C38-E503-E94A-9B72-583C045AA7A5}" type="datetimeFigureOut">
              <a:rPr lang="en-US" smtClean="0"/>
              <a:t>7/16/15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6BAB6-00BD-5447-A4D8-E9BFAEF537CC}" type="slidenum">
              <a:rPr lang="en-US" smtClean="0"/>
              <a:t>‹#›</a:t>
            </a:fld>
            <a:endParaRPr lang="en-US"/>
          </a:p>
        </p:txBody>
      </p:sp>
    </p:spTree>
    <p:extLst>
      <p:ext uri="{BB962C8B-B14F-4D97-AF65-F5344CB8AC3E}">
        <p14:creationId xmlns:p14="http://schemas.microsoft.com/office/powerpoint/2010/main" val="62940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02C38-E503-E94A-9B72-583C045AA7A5}" type="datetimeFigureOut">
              <a:rPr lang="en-US" smtClean="0"/>
              <a:t>7/16/15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6BAB6-00BD-5447-A4D8-E9BFAEF537CC}" type="slidenum">
              <a:rPr lang="en-US" smtClean="0"/>
              <a:t>‹#›</a:t>
            </a:fld>
            <a:endParaRPr lang="en-US"/>
          </a:p>
        </p:txBody>
      </p:sp>
    </p:spTree>
    <p:extLst>
      <p:ext uri="{BB962C8B-B14F-4D97-AF65-F5344CB8AC3E}">
        <p14:creationId xmlns:p14="http://schemas.microsoft.com/office/powerpoint/2010/main" val="257168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02C38-E503-E94A-9B72-583C045AA7A5}" type="datetimeFigureOut">
              <a:rPr lang="en-US" smtClean="0"/>
              <a:t>7/16/15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6BAB6-00BD-5447-A4D8-E9BFAEF537CC}" type="slidenum">
              <a:rPr lang="en-US" smtClean="0"/>
              <a:t>‹#›</a:t>
            </a:fld>
            <a:endParaRPr lang="en-US"/>
          </a:p>
        </p:txBody>
      </p:sp>
    </p:spTree>
    <p:extLst>
      <p:ext uri="{BB962C8B-B14F-4D97-AF65-F5344CB8AC3E}">
        <p14:creationId xmlns:p14="http://schemas.microsoft.com/office/powerpoint/2010/main" val="237615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02C38-E503-E94A-9B72-583C045AA7A5}" type="datetimeFigureOut">
              <a:rPr lang="en-US" smtClean="0"/>
              <a:t>7/16/15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6BAB6-00BD-5447-A4D8-E9BFAEF537CC}" type="slidenum">
              <a:rPr lang="en-US" smtClean="0"/>
              <a:t>‹#›</a:t>
            </a:fld>
            <a:endParaRPr lang="en-US"/>
          </a:p>
        </p:txBody>
      </p:sp>
    </p:spTree>
    <p:extLst>
      <p:ext uri="{BB962C8B-B14F-4D97-AF65-F5344CB8AC3E}">
        <p14:creationId xmlns:p14="http://schemas.microsoft.com/office/powerpoint/2010/main" val="415651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B02C38-E503-E94A-9B72-583C045AA7A5}" type="datetimeFigureOut">
              <a:rPr lang="en-US" smtClean="0"/>
              <a:t>7/16/15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6BAB6-00BD-5447-A4D8-E9BFAEF537CC}" type="slidenum">
              <a:rPr lang="en-US" smtClean="0"/>
              <a:t>‹#›</a:t>
            </a:fld>
            <a:endParaRPr lang="en-US"/>
          </a:p>
        </p:txBody>
      </p:sp>
    </p:spTree>
    <p:extLst>
      <p:ext uri="{BB962C8B-B14F-4D97-AF65-F5344CB8AC3E}">
        <p14:creationId xmlns:p14="http://schemas.microsoft.com/office/powerpoint/2010/main" val="1342155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02C38-E503-E94A-9B72-583C045AA7A5}" type="datetimeFigureOut">
              <a:rPr lang="en-US" smtClean="0"/>
              <a:t>7/16/15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6BAB6-00BD-5447-A4D8-E9BFAEF537CC}" type="slidenum">
              <a:rPr lang="en-US" smtClean="0"/>
              <a:t>‹#›</a:t>
            </a:fld>
            <a:endParaRPr lang="en-US"/>
          </a:p>
        </p:txBody>
      </p:sp>
    </p:spTree>
    <p:extLst>
      <p:ext uri="{BB962C8B-B14F-4D97-AF65-F5344CB8AC3E}">
        <p14:creationId xmlns:p14="http://schemas.microsoft.com/office/powerpoint/2010/main" val="130963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02C38-E503-E94A-9B72-583C045AA7A5}" type="datetimeFigureOut">
              <a:rPr lang="en-US" smtClean="0"/>
              <a:t>7/16/15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6BAB6-00BD-5447-A4D8-E9BFAEF537CC}" type="slidenum">
              <a:rPr lang="en-US" smtClean="0"/>
              <a:t>‹#›</a:t>
            </a:fld>
            <a:endParaRPr lang="en-US"/>
          </a:p>
        </p:txBody>
      </p:sp>
    </p:spTree>
    <p:extLst>
      <p:ext uri="{BB962C8B-B14F-4D97-AF65-F5344CB8AC3E}">
        <p14:creationId xmlns:p14="http://schemas.microsoft.com/office/powerpoint/2010/main" val="249829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02C38-E503-E94A-9B72-583C045AA7A5}" type="datetimeFigureOut">
              <a:rPr lang="en-US" smtClean="0"/>
              <a:t>7/16/15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6BAB6-00BD-5447-A4D8-E9BFAEF537CC}" type="slidenum">
              <a:rPr lang="en-US" smtClean="0"/>
              <a:t>‹#›</a:t>
            </a:fld>
            <a:endParaRPr lang="en-US"/>
          </a:p>
        </p:txBody>
      </p:sp>
    </p:spTree>
    <p:extLst>
      <p:ext uri="{BB962C8B-B14F-4D97-AF65-F5344CB8AC3E}">
        <p14:creationId xmlns:p14="http://schemas.microsoft.com/office/powerpoint/2010/main" val="4057900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02C38-E503-E94A-9B72-583C045AA7A5}" type="datetimeFigureOut">
              <a:rPr lang="en-US" smtClean="0"/>
              <a:t>7/16/15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6BAB6-00BD-5447-A4D8-E9BFAEF537CC}" type="slidenum">
              <a:rPr lang="en-US" smtClean="0"/>
              <a:t>‹#›</a:t>
            </a:fld>
            <a:endParaRPr lang="en-US"/>
          </a:p>
        </p:txBody>
      </p:sp>
    </p:spTree>
    <p:extLst>
      <p:ext uri="{BB962C8B-B14F-4D97-AF65-F5344CB8AC3E}">
        <p14:creationId xmlns:p14="http://schemas.microsoft.com/office/powerpoint/2010/main" val="383131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02C38-E503-E94A-9B72-583C045AA7A5}" type="datetimeFigureOut">
              <a:rPr lang="en-US" smtClean="0"/>
              <a:t>7/16/15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6BAB6-00BD-5447-A4D8-E9BFAEF537CC}" type="slidenum">
              <a:rPr lang="en-US" smtClean="0"/>
              <a:t>‹#›</a:t>
            </a:fld>
            <a:endParaRPr lang="en-US"/>
          </a:p>
        </p:txBody>
      </p:sp>
    </p:spTree>
    <p:extLst>
      <p:ext uri="{BB962C8B-B14F-4D97-AF65-F5344CB8AC3E}">
        <p14:creationId xmlns:p14="http://schemas.microsoft.com/office/powerpoint/2010/main" val="46391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02C38-E503-E94A-9B72-583C045AA7A5}" type="datetimeFigureOut">
              <a:rPr lang="en-US" smtClean="0"/>
              <a:t>7/16/15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6BAB6-00BD-5447-A4D8-E9BFAEF537CC}" type="slidenum">
              <a:rPr lang="en-US" smtClean="0"/>
              <a:t>‹#›</a:t>
            </a:fld>
            <a:endParaRPr lang="en-US"/>
          </a:p>
        </p:txBody>
      </p:sp>
    </p:spTree>
    <p:extLst>
      <p:ext uri="{BB962C8B-B14F-4D97-AF65-F5344CB8AC3E}">
        <p14:creationId xmlns:p14="http://schemas.microsoft.com/office/powerpoint/2010/main" val="22010535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02C38-E503-E94A-9B72-583C045AA7A5}" type="datetimeFigureOut">
              <a:rPr lang="en-US" smtClean="0"/>
              <a:t>7/16/15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6BAB6-00BD-5447-A4D8-E9BFAEF537CC}" type="slidenum">
              <a:rPr lang="en-US" smtClean="0"/>
              <a:t>‹#›</a:t>
            </a:fld>
            <a:endParaRPr lang="en-US"/>
          </a:p>
        </p:txBody>
      </p:sp>
    </p:spTree>
    <p:extLst>
      <p:ext uri="{BB962C8B-B14F-4D97-AF65-F5344CB8AC3E}">
        <p14:creationId xmlns:p14="http://schemas.microsoft.com/office/powerpoint/2010/main" val="171977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urceforge.net/projects/audacit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youtube-mp3.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787"/>
            <a:ext cx="7772400" cy="1470025"/>
          </a:xfrm>
        </p:spPr>
        <p:txBody>
          <a:bodyPr/>
          <a:lstStyle/>
          <a:p>
            <a:r>
              <a:rPr lang="en-US" dirty="0" smtClean="0"/>
              <a:t>Playing Music in Alice</a:t>
            </a:r>
            <a:endParaRPr lang="en-US" dirty="0"/>
          </a:p>
        </p:txBody>
      </p:sp>
      <p:sp>
        <p:nvSpPr>
          <p:cNvPr id="3" name="Subtitle 2"/>
          <p:cNvSpPr>
            <a:spLocks noGrp="1"/>
          </p:cNvSpPr>
          <p:nvPr>
            <p:ph type="subTitle" idx="1"/>
          </p:nvPr>
        </p:nvSpPr>
        <p:spPr>
          <a:xfrm>
            <a:off x="1371600" y="5494683"/>
            <a:ext cx="6400800" cy="980207"/>
          </a:xfrm>
        </p:spPr>
        <p:txBody>
          <a:bodyPr>
            <a:normAutofit fontScale="85000" lnSpcReduction="20000"/>
          </a:bodyPr>
          <a:lstStyle/>
          <a:p>
            <a:r>
              <a:rPr lang="en-US" sz="2400" dirty="0"/>
              <a:t>B</a:t>
            </a:r>
            <a:r>
              <a:rPr lang="en-US" sz="2400" dirty="0" smtClean="0"/>
              <a:t>y David Yan</a:t>
            </a:r>
          </a:p>
          <a:p>
            <a:r>
              <a:rPr lang="en-US" sz="2400" dirty="0" smtClean="0"/>
              <a:t>Under the direction of Professor Susan Rodger</a:t>
            </a:r>
          </a:p>
          <a:p>
            <a:r>
              <a:rPr lang="en-US" sz="2400" dirty="0" smtClean="0"/>
              <a:t>July 2015</a:t>
            </a:r>
          </a:p>
          <a:p>
            <a:endParaRPr lang="en-US" sz="2400" dirty="0"/>
          </a:p>
        </p:txBody>
      </p:sp>
      <p:pic>
        <p:nvPicPr>
          <p:cNvPr id="4" name="Picture 3"/>
          <p:cNvPicPr>
            <a:picLocks noChangeAspect="1"/>
          </p:cNvPicPr>
          <p:nvPr/>
        </p:nvPicPr>
        <p:blipFill>
          <a:blip r:embed="rId2"/>
          <a:stretch>
            <a:fillRect/>
          </a:stretch>
        </p:blipFill>
        <p:spPr>
          <a:xfrm>
            <a:off x="1960289" y="1474367"/>
            <a:ext cx="5232047" cy="3911021"/>
          </a:xfrm>
          <a:prstGeom prst="rect">
            <a:avLst/>
          </a:prstGeom>
        </p:spPr>
      </p:pic>
    </p:spTree>
    <p:extLst>
      <p:ext uri="{BB962C8B-B14F-4D97-AF65-F5344CB8AC3E}">
        <p14:creationId xmlns:p14="http://schemas.microsoft.com/office/powerpoint/2010/main" val="4277794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82"/>
            <a:ext cx="8229600" cy="1143000"/>
          </a:xfrm>
        </p:spPr>
        <p:txBody>
          <a:bodyPr/>
          <a:lstStyle/>
          <a:p>
            <a:r>
              <a:rPr lang="en-US" dirty="0" smtClean="0"/>
              <a:t>Trimming the Music File (Mac)</a:t>
            </a:r>
            <a:endParaRPr lang="en-US" dirty="0"/>
          </a:p>
        </p:txBody>
      </p:sp>
      <p:sp>
        <p:nvSpPr>
          <p:cNvPr id="3" name="Content Placeholder 2"/>
          <p:cNvSpPr>
            <a:spLocks noGrp="1"/>
          </p:cNvSpPr>
          <p:nvPr>
            <p:ph idx="1"/>
          </p:nvPr>
        </p:nvSpPr>
        <p:spPr>
          <a:xfrm>
            <a:off x="457200" y="1227445"/>
            <a:ext cx="8229600" cy="2306824"/>
          </a:xfrm>
        </p:spPr>
        <p:txBody>
          <a:bodyPr>
            <a:normAutofit fontScale="85000" lnSpcReduction="20000"/>
          </a:bodyPr>
          <a:lstStyle/>
          <a:p>
            <a:r>
              <a:rPr lang="en-US" dirty="0" smtClean="0"/>
              <a:t>Once you have trim selected, just select the range of the sound by moving the yellow trim box around the range of music that you want to keep and then hit “trim” when you are done. This may take a couple tries as you really figure out a precise range of sound that you would like to keep.</a:t>
            </a:r>
          </a:p>
          <a:p>
            <a:endParaRPr lang="en-US" dirty="0" smtClean="0"/>
          </a:p>
        </p:txBody>
      </p:sp>
      <p:pic>
        <p:nvPicPr>
          <p:cNvPr id="5" name="Picture 4"/>
          <p:cNvPicPr>
            <a:picLocks noChangeAspect="1"/>
          </p:cNvPicPr>
          <p:nvPr/>
        </p:nvPicPr>
        <p:blipFill>
          <a:blip r:embed="rId2"/>
          <a:stretch>
            <a:fillRect/>
          </a:stretch>
        </p:blipFill>
        <p:spPr>
          <a:xfrm>
            <a:off x="1463315" y="4141721"/>
            <a:ext cx="6640143" cy="2084267"/>
          </a:xfrm>
          <a:prstGeom prst="rect">
            <a:avLst/>
          </a:prstGeom>
        </p:spPr>
      </p:pic>
    </p:spTree>
    <p:extLst>
      <p:ext uri="{BB962C8B-B14F-4D97-AF65-F5344CB8AC3E}">
        <p14:creationId xmlns:p14="http://schemas.microsoft.com/office/powerpoint/2010/main" val="36132758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Trimming the Music File (Mac)</a:t>
            </a:r>
            <a:endParaRPr lang="en-US" dirty="0"/>
          </a:p>
        </p:txBody>
      </p:sp>
      <p:sp>
        <p:nvSpPr>
          <p:cNvPr id="5" name="Content Placeholder 4"/>
          <p:cNvSpPr>
            <a:spLocks noGrp="1"/>
          </p:cNvSpPr>
          <p:nvPr>
            <p:ph idx="1"/>
          </p:nvPr>
        </p:nvSpPr>
        <p:spPr>
          <a:xfrm>
            <a:off x="457200" y="1600200"/>
            <a:ext cx="3339139" cy="4805662"/>
          </a:xfrm>
        </p:spPr>
        <p:txBody>
          <a:bodyPr>
            <a:normAutofit fontScale="70000" lnSpcReduction="20000"/>
          </a:bodyPr>
          <a:lstStyle/>
          <a:p>
            <a:r>
              <a:rPr lang="en-US" dirty="0" smtClean="0"/>
              <a:t>Once you have trimmed your new music file, we now have to save the video as a .mp3 file since QuickTime defaults to a .</a:t>
            </a:r>
            <a:r>
              <a:rPr lang="en-US" dirty="0" err="1" smtClean="0"/>
              <a:t>mov</a:t>
            </a:r>
            <a:r>
              <a:rPr lang="en-US" dirty="0" smtClean="0"/>
              <a:t> file. I will save my file with filename “aliceMusic.mp3” </a:t>
            </a:r>
          </a:p>
          <a:p>
            <a:r>
              <a:rPr lang="en-US" dirty="0" smtClean="0"/>
              <a:t>QuickTime will give you an error if you try to save it as an .mp3 file so when this error message pops up, be sure to select “use both.”</a:t>
            </a:r>
          </a:p>
          <a:p>
            <a:endParaRPr lang="en-US" dirty="0"/>
          </a:p>
        </p:txBody>
      </p:sp>
      <p:pic>
        <p:nvPicPr>
          <p:cNvPr id="6" name="Picture 5"/>
          <p:cNvPicPr>
            <a:picLocks noChangeAspect="1"/>
          </p:cNvPicPr>
          <p:nvPr/>
        </p:nvPicPr>
        <p:blipFill>
          <a:blip r:embed="rId2"/>
          <a:stretch>
            <a:fillRect/>
          </a:stretch>
        </p:blipFill>
        <p:spPr>
          <a:xfrm>
            <a:off x="3830710" y="1417638"/>
            <a:ext cx="4856090" cy="3875961"/>
          </a:xfrm>
          <a:prstGeom prst="rect">
            <a:avLst/>
          </a:prstGeom>
        </p:spPr>
      </p:pic>
      <p:sp>
        <p:nvSpPr>
          <p:cNvPr id="7" name="Frame 6"/>
          <p:cNvSpPr/>
          <p:nvPr/>
        </p:nvSpPr>
        <p:spPr>
          <a:xfrm>
            <a:off x="4942143" y="4832008"/>
            <a:ext cx="1159609" cy="262309"/>
          </a:xfrm>
          <a:prstGeom prst="fram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7620288" y="2968233"/>
            <a:ext cx="952536" cy="262309"/>
          </a:xfrm>
          <a:prstGeom prst="fram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0" name="Straight Arrow Connector 9"/>
          <p:cNvCxnSpPr>
            <a:stCxn id="8" idx="1"/>
            <a:endCxn id="7" idx="3"/>
          </p:cNvCxnSpPr>
          <p:nvPr/>
        </p:nvCxnSpPr>
        <p:spPr>
          <a:xfrm flipH="1">
            <a:off x="6101752" y="3099388"/>
            <a:ext cx="1518536" cy="18637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18544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Trimming the Music File (Mac)</a:t>
            </a:r>
            <a:endParaRPr lang="en-US" dirty="0"/>
          </a:p>
        </p:txBody>
      </p:sp>
      <p:sp>
        <p:nvSpPr>
          <p:cNvPr id="3" name="Content Placeholder 2"/>
          <p:cNvSpPr>
            <a:spLocks noGrp="1"/>
          </p:cNvSpPr>
          <p:nvPr>
            <p:ph idx="1"/>
          </p:nvPr>
        </p:nvSpPr>
        <p:spPr>
          <a:xfrm>
            <a:off x="457200" y="1600201"/>
            <a:ext cx="8229600" cy="1229976"/>
          </a:xfrm>
        </p:spPr>
        <p:txBody>
          <a:bodyPr>
            <a:normAutofit fontScale="85000" lnSpcReduction="10000"/>
          </a:bodyPr>
          <a:lstStyle/>
          <a:p>
            <a:r>
              <a:rPr lang="en-US" dirty="0" smtClean="0"/>
              <a:t>Now locate the folder where you saved your music file.</a:t>
            </a:r>
          </a:p>
          <a:p>
            <a:r>
              <a:rPr lang="en-US" dirty="0" smtClean="0"/>
              <a:t>It should look like this so far in your folder:</a:t>
            </a:r>
            <a:endParaRPr lang="en-US" dirty="0"/>
          </a:p>
        </p:txBody>
      </p:sp>
      <p:pic>
        <p:nvPicPr>
          <p:cNvPr id="4" name="Picture 3"/>
          <p:cNvPicPr>
            <a:picLocks noChangeAspect="1"/>
          </p:cNvPicPr>
          <p:nvPr/>
        </p:nvPicPr>
        <p:blipFill>
          <a:blip r:embed="rId2"/>
          <a:stretch>
            <a:fillRect/>
          </a:stretch>
        </p:blipFill>
        <p:spPr>
          <a:xfrm>
            <a:off x="2533003" y="2576177"/>
            <a:ext cx="4597400" cy="508000"/>
          </a:xfrm>
          <a:prstGeom prst="rect">
            <a:avLst/>
          </a:prstGeom>
        </p:spPr>
      </p:pic>
      <p:sp>
        <p:nvSpPr>
          <p:cNvPr id="6" name="Content Placeholder 2"/>
          <p:cNvSpPr txBox="1">
            <a:spLocks/>
          </p:cNvSpPr>
          <p:nvPr/>
        </p:nvSpPr>
        <p:spPr>
          <a:xfrm>
            <a:off x="457200" y="3084177"/>
            <a:ext cx="8229600" cy="122997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700" dirty="0" smtClean="0"/>
              <a:t>Double click this file to rename it and just rename it to “aliceMusic.mp3” This message will pop up and just select “Use .mp3”: </a:t>
            </a:r>
            <a:endParaRPr lang="en-US" sz="2700" dirty="0"/>
          </a:p>
        </p:txBody>
      </p:sp>
      <p:pic>
        <p:nvPicPr>
          <p:cNvPr id="7" name="Picture 6"/>
          <p:cNvPicPr>
            <a:picLocks noChangeAspect="1"/>
          </p:cNvPicPr>
          <p:nvPr/>
        </p:nvPicPr>
        <p:blipFill>
          <a:blip r:embed="rId3"/>
          <a:stretch>
            <a:fillRect/>
          </a:stretch>
        </p:blipFill>
        <p:spPr>
          <a:xfrm>
            <a:off x="2627238" y="4314153"/>
            <a:ext cx="4408930" cy="1637603"/>
          </a:xfrm>
          <a:prstGeom prst="rect">
            <a:avLst/>
          </a:prstGeom>
        </p:spPr>
      </p:pic>
      <p:sp>
        <p:nvSpPr>
          <p:cNvPr id="8" name="Frame 7"/>
          <p:cNvSpPr/>
          <p:nvPr/>
        </p:nvSpPr>
        <p:spPr>
          <a:xfrm>
            <a:off x="5742825" y="5508489"/>
            <a:ext cx="1159609" cy="262309"/>
          </a:xfrm>
          <a:prstGeom prst="fram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981854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Step for Mac</a:t>
            </a:r>
            <a:endParaRPr lang="en-US" dirty="0"/>
          </a:p>
        </p:txBody>
      </p:sp>
      <p:sp>
        <p:nvSpPr>
          <p:cNvPr id="3" name="Content Placeholder 2"/>
          <p:cNvSpPr>
            <a:spLocks noGrp="1"/>
          </p:cNvSpPr>
          <p:nvPr>
            <p:ph idx="1"/>
          </p:nvPr>
        </p:nvSpPr>
        <p:spPr>
          <a:xfrm>
            <a:off x="457200" y="1600200"/>
            <a:ext cx="8229600" cy="2472493"/>
          </a:xfrm>
        </p:spPr>
        <p:txBody>
          <a:bodyPr/>
          <a:lstStyle/>
          <a:p>
            <a:r>
              <a:rPr lang="en-US" dirty="0" smtClean="0"/>
              <a:t>Now that you have saved your new trimmed file as a .mp3 file, you are ready to import it into Alice!</a:t>
            </a:r>
          </a:p>
          <a:p>
            <a:r>
              <a:rPr lang="en-US" dirty="0" smtClean="0"/>
              <a:t>Your file should now look like this in its folder:</a:t>
            </a:r>
            <a:endParaRPr lang="en-US" dirty="0"/>
          </a:p>
        </p:txBody>
      </p:sp>
      <p:pic>
        <p:nvPicPr>
          <p:cNvPr id="6" name="Picture 5"/>
          <p:cNvPicPr>
            <a:picLocks noChangeAspect="1"/>
          </p:cNvPicPr>
          <p:nvPr/>
        </p:nvPicPr>
        <p:blipFill>
          <a:blip r:embed="rId2"/>
          <a:stretch>
            <a:fillRect/>
          </a:stretch>
        </p:blipFill>
        <p:spPr>
          <a:xfrm>
            <a:off x="0" y="4477700"/>
            <a:ext cx="9144000" cy="280219"/>
          </a:xfrm>
          <a:prstGeom prst="rect">
            <a:avLst/>
          </a:prstGeom>
        </p:spPr>
      </p:pic>
    </p:spTree>
    <p:extLst>
      <p:ext uri="{BB962C8B-B14F-4D97-AF65-F5344CB8AC3E}">
        <p14:creationId xmlns:p14="http://schemas.microsoft.com/office/powerpoint/2010/main" val="41706237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Trimming the Music File For PC Users</a:t>
            </a:r>
            <a:endParaRPr lang="en-US" dirty="0"/>
          </a:p>
        </p:txBody>
      </p:sp>
      <p:sp>
        <p:nvSpPr>
          <p:cNvPr id="3" name="Content Placeholder 2"/>
          <p:cNvSpPr>
            <a:spLocks noGrp="1"/>
          </p:cNvSpPr>
          <p:nvPr>
            <p:ph idx="1"/>
          </p:nvPr>
        </p:nvSpPr>
        <p:spPr/>
        <p:txBody>
          <a:bodyPr/>
          <a:lstStyle/>
          <a:p>
            <a:r>
              <a:rPr lang="en-US" dirty="0" smtClean="0"/>
              <a:t>One very simple free program for PC users to use for this purpose is Audacity. The download for Audacity can be found here: </a:t>
            </a:r>
            <a:r>
              <a:rPr lang="en-US" dirty="0" smtClean="0">
                <a:hlinkClick r:id="rId2"/>
              </a:rPr>
              <a:t>http://sourceforge.net/projects/audacity/</a:t>
            </a:r>
            <a:endParaRPr lang="en-US" dirty="0" smtClean="0"/>
          </a:p>
          <a:p>
            <a:r>
              <a:rPr lang="en-US" dirty="0" smtClean="0"/>
              <a:t>Once you have Audacity opened, go to File&gt;Open then select the audio file you want to edit.</a:t>
            </a:r>
            <a:endParaRPr lang="en-US" dirty="0"/>
          </a:p>
        </p:txBody>
      </p:sp>
    </p:spTree>
    <p:extLst>
      <p:ext uri="{BB962C8B-B14F-4D97-AF65-F5344CB8AC3E}">
        <p14:creationId xmlns:p14="http://schemas.microsoft.com/office/powerpoint/2010/main" val="31408725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Trimming Music for PC </a:t>
            </a:r>
            <a:endParaRPr lang="en-US" dirty="0"/>
          </a:p>
        </p:txBody>
      </p:sp>
      <p:sp>
        <p:nvSpPr>
          <p:cNvPr id="3" name="Content Placeholder 2"/>
          <p:cNvSpPr>
            <a:spLocks noGrp="1"/>
          </p:cNvSpPr>
          <p:nvPr>
            <p:ph idx="1"/>
          </p:nvPr>
        </p:nvSpPr>
        <p:spPr>
          <a:xfrm>
            <a:off x="457200" y="1005920"/>
            <a:ext cx="8229600" cy="1188559"/>
          </a:xfrm>
        </p:spPr>
        <p:txBody>
          <a:bodyPr/>
          <a:lstStyle/>
          <a:p>
            <a:r>
              <a:rPr lang="en-US" dirty="0" smtClean="0"/>
              <a:t>To trim music in Audacity, go to Edit&gt;Remove Special&gt;Trim Audio</a:t>
            </a:r>
            <a:endParaRPr lang="en-US" dirty="0"/>
          </a:p>
        </p:txBody>
      </p:sp>
      <p:pic>
        <p:nvPicPr>
          <p:cNvPr id="4" name="Picture 3"/>
          <p:cNvPicPr>
            <a:picLocks noChangeAspect="1"/>
          </p:cNvPicPr>
          <p:nvPr/>
        </p:nvPicPr>
        <p:blipFill>
          <a:blip r:embed="rId2"/>
          <a:stretch>
            <a:fillRect/>
          </a:stretch>
        </p:blipFill>
        <p:spPr>
          <a:xfrm>
            <a:off x="457200" y="2194480"/>
            <a:ext cx="8138281" cy="4321828"/>
          </a:xfrm>
          <a:prstGeom prst="rect">
            <a:avLst/>
          </a:prstGeom>
        </p:spPr>
      </p:pic>
      <p:sp>
        <p:nvSpPr>
          <p:cNvPr id="5" name="Frame 4"/>
          <p:cNvSpPr/>
          <p:nvPr/>
        </p:nvSpPr>
        <p:spPr>
          <a:xfrm>
            <a:off x="4058631" y="4335002"/>
            <a:ext cx="1477121" cy="262309"/>
          </a:xfrm>
          <a:prstGeom prst="fram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829554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610"/>
            <a:ext cx="8229600" cy="1143000"/>
          </a:xfrm>
        </p:spPr>
        <p:txBody>
          <a:bodyPr/>
          <a:lstStyle/>
          <a:p>
            <a:r>
              <a:rPr lang="en-US" dirty="0" smtClean="0"/>
              <a:t>Trimming Music for PC</a:t>
            </a:r>
            <a:endParaRPr lang="en-US" dirty="0"/>
          </a:p>
        </p:txBody>
      </p:sp>
      <p:sp>
        <p:nvSpPr>
          <p:cNvPr id="3" name="Content Placeholder 2"/>
          <p:cNvSpPr>
            <a:spLocks noGrp="1"/>
          </p:cNvSpPr>
          <p:nvPr>
            <p:ph idx="1"/>
          </p:nvPr>
        </p:nvSpPr>
        <p:spPr>
          <a:xfrm>
            <a:off x="357028" y="827079"/>
            <a:ext cx="8229600" cy="2598689"/>
          </a:xfrm>
        </p:spPr>
        <p:txBody>
          <a:bodyPr>
            <a:normAutofit/>
          </a:bodyPr>
          <a:lstStyle/>
          <a:p>
            <a:r>
              <a:rPr lang="en-US" sz="2700" dirty="0" smtClean="0"/>
              <a:t>Once you have selected the Trim Audio option, just drag your cursor over the area of sound that you would like to keep. </a:t>
            </a:r>
            <a:endParaRPr lang="en-US" sz="2700" dirty="0"/>
          </a:p>
          <a:p>
            <a:r>
              <a:rPr lang="en-US" sz="2700" dirty="0" smtClean="0"/>
              <a:t>The selected area should be covered by a gray box like this:</a:t>
            </a:r>
            <a:endParaRPr lang="en-US" sz="2700" dirty="0"/>
          </a:p>
        </p:txBody>
      </p:sp>
      <p:pic>
        <p:nvPicPr>
          <p:cNvPr id="4" name="Picture 3"/>
          <p:cNvPicPr>
            <a:picLocks noChangeAspect="1"/>
          </p:cNvPicPr>
          <p:nvPr/>
        </p:nvPicPr>
        <p:blipFill>
          <a:blip r:embed="rId2"/>
          <a:stretch>
            <a:fillRect/>
          </a:stretch>
        </p:blipFill>
        <p:spPr>
          <a:xfrm>
            <a:off x="1670388" y="3039208"/>
            <a:ext cx="5622113" cy="1861829"/>
          </a:xfrm>
          <a:prstGeom prst="rect">
            <a:avLst/>
          </a:prstGeom>
        </p:spPr>
      </p:pic>
      <p:sp>
        <p:nvSpPr>
          <p:cNvPr id="5" name="Content Placeholder 2"/>
          <p:cNvSpPr txBox="1">
            <a:spLocks/>
          </p:cNvSpPr>
          <p:nvPr/>
        </p:nvSpPr>
        <p:spPr>
          <a:xfrm>
            <a:off x="357028" y="5059456"/>
            <a:ext cx="8229600" cy="1188559"/>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Once you have selected the area, just go to Edit&gt;Remove Special&gt;Trim Audio again and your file will be trimmed</a:t>
            </a:r>
            <a:endParaRPr lang="en-US" dirty="0"/>
          </a:p>
        </p:txBody>
      </p:sp>
    </p:spTree>
    <p:extLst>
      <p:ext uri="{BB962C8B-B14F-4D97-AF65-F5344CB8AC3E}">
        <p14:creationId xmlns:p14="http://schemas.microsoft.com/office/powerpoint/2010/main" val="21769267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Exporting Your Trimmed Music File (PC)</a:t>
            </a:r>
            <a:endParaRPr lang="en-US" sz="3600" dirty="0"/>
          </a:p>
        </p:txBody>
      </p:sp>
      <p:sp>
        <p:nvSpPr>
          <p:cNvPr id="3" name="Content Placeholder 2"/>
          <p:cNvSpPr>
            <a:spLocks noGrp="1"/>
          </p:cNvSpPr>
          <p:nvPr>
            <p:ph idx="1"/>
          </p:nvPr>
        </p:nvSpPr>
        <p:spPr>
          <a:xfrm>
            <a:off x="457200" y="1600200"/>
            <a:ext cx="2994017" cy="4998941"/>
          </a:xfrm>
        </p:spPr>
        <p:txBody>
          <a:bodyPr>
            <a:normAutofit fontScale="85000" lnSpcReduction="10000"/>
          </a:bodyPr>
          <a:lstStyle/>
          <a:p>
            <a:r>
              <a:rPr lang="en-US" dirty="0" smtClean="0"/>
              <a:t>Now we need to export your trimmed file as a MP3 file.</a:t>
            </a:r>
          </a:p>
          <a:p>
            <a:r>
              <a:rPr lang="en-US" dirty="0" smtClean="0"/>
              <a:t>To do this in Audacity, go to File&gt;Export Audio.</a:t>
            </a:r>
          </a:p>
          <a:p>
            <a:r>
              <a:rPr lang="en-US" dirty="0" smtClean="0"/>
              <a:t>When this popup box appears, select MP3 Files as the file type.</a:t>
            </a:r>
            <a:endParaRPr lang="en-US" dirty="0"/>
          </a:p>
        </p:txBody>
      </p:sp>
      <p:pic>
        <p:nvPicPr>
          <p:cNvPr id="5" name="Picture 4"/>
          <p:cNvPicPr>
            <a:picLocks noChangeAspect="1"/>
          </p:cNvPicPr>
          <p:nvPr/>
        </p:nvPicPr>
        <p:blipFill>
          <a:blip r:embed="rId2"/>
          <a:stretch>
            <a:fillRect/>
          </a:stretch>
        </p:blipFill>
        <p:spPr>
          <a:xfrm>
            <a:off x="3451217" y="1932803"/>
            <a:ext cx="5600594" cy="3837034"/>
          </a:xfrm>
          <a:prstGeom prst="rect">
            <a:avLst/>
          </a:prstGeom>
        </p:spPr>
      </p:pic>
      <p:sp>
        <p:nvSpPr>
          <p:cNvPr id="6" name="Frame 5"/>
          <p:cNvSpPr/>
          <p:nvPr/>
        </p:nvSpPr>
        <p:spPr>
          <a:xfrm>
            <a:off x="5742825" y="3479047"/>
            <a:ext cx="676439" cy="262309"/>
          </a:xfrm>
          <a:prstGeom prst="fram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420182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4690"/>
            <a:ext cx="8229600" cy="4525963"/>
          </a:xfrm>
        </p:spPr>
        <p:txBody>
          <a:bodyPr/>
          <a:lstStyle/>
          <a:p>
            <a:endParaRPr lang="en-US" dirty="0" smtClean="0"/>
          </a:p>
          <a:p>
            <a:endParaRPr lang="en-US" dirty="0" smtClean="0"/>
          </a:p>
          <a:p>
            <a:endParaRPr lang="en-US" dirty="0"/>
          </a:p>
          <a:p>
            <a:r>
              <a:rPr lang="en-US" dirty="0" smtClean="0"/>
              <a:t>Once you have your music files set up you can now import them into Alice!</a:t>
            </a:r>
            <a:endParaRPr lang="en-US" dirty="0"/>
          </a:p>
        </p:txBody>
      </p:sp>
    </p:spTree>
    <p:extLst>
      <p:ext uri="{BB962C8B-B14F-4D97-AF65-F5344CB8AC3E}">
        <p14:creationId xmlns:p14="http://schemas.microsoft.com/office/powerpoint/2010/main" val="14138638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Sounds Into Alice</a:t>
            </a:r>
            <a:endParaRPr lang="en-US" dirty="0"/>
          </a:p>
        </p:txBody>
      </p:sp>
      <p:sp>
        <p:nvSpPr>
          <p:cNvPr id="3" name="Content Placeholder 2"/>
          <p:cNvSpPr>
            <a:spLocks noGrp="1"/>
          </p:cNvSpPr>
          <p:nvPr>
            <p:ph idx="1"/>
          </p:nvPr>
        </p:nvSpPr>
        <p:spPr/>
        <p:txBody>
          <a:bodyPr/>
          <a:lstStyle/>
          <a:p>
            <a:r>
              <a:rPr lang="en-US" dirty="0" smtClean="0"/>
              <a:t>Now that your files are set up, we will now import these sound files into Alice</a:t>
            </a:r>
          </a:p>
          <a:p>
            <a:r>
              <a:rPr lang="en-US" dirty="0" smtClean="0"/>
              <a:t>For this tutorial, I will import these sounds into the soundStarterWorld.a2w file that is attached to this tutorial.</a:t>
            </a:r>
          </a:p>
          <a:p>
            <a:endParaRPr lang="en-US" dirty="0"/>
          </a:p>
        </p:txBody>
      </p:sp>
    </p:spTree>
    <p:extLst>
      <p:ext uri="{BB962C8B-B14F-4D97-AF65-F5344CB8AC3E}">
        <p14:creationId xmlns:p14="http://schemas.microsoft.com/office/powerpoint/2010/main" val="34017862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Music</a:t>
            </a:r>
            <a:endParaRPr lang="en-US" dirty="0"/>
          </a:p>
        </p:txBody>
      </p:sp>
      <p:sp>
        <p:nvSpPr>
          <p:cNvPr id="3" name="Content Placeholder 2"/>
          <p:cNvSpPr>
            <a:spLocks noGrp="1"/>
          </p:cNvSpPr>
          <p:nvPr>
            <p:ph idx="1"/>
          </p:nvPr>
        </p:nvSpPr>
        <p:spPr/>
        <p:txBody>
          <a:bodyPr/>
          <a:lstStyle/>
          <a:p>
            <a:r>
              <a:rPr lang="en-US" dirty="0" smtClean="0"/>
              <a:t>There are many options to get music off the internet</a:t>
            </a:r>
          </a:p>
          <a:p>
            <a:r>
              <a:rPr lang="en-US" dirty="0" smtClean="0"/>
              <a:t>If you have your own music then you can just import those directly into Alice</a:t>
            </a:r>
          </a:p>
          <a:p>
            <a:r>
              <a:rPr lang="en-US" dirty="0" smtClean="0"/>
              <a:t>This tutorial will show how to get music snippets by first downloading them off the internet then trimming them to segments that are shorter than 30 seconds</a:t>
            </a:r>
            <a:endParaRPr lang="en-US" dirty="0"/>
          </a:p>
        </p:txBody>
      </p:sp>
    </p:spTree>
    <p:extLst>
      <p:ext uri="{BB962C8B-B14F-4D97-AF65-F5344CB8AC3E}">
        <p14:creationId xmlns:p14="http://schemas.microsoft.com/office/powerpoint/2010/main" val="18163415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Importing Sounds into Alice</a:t>
            </a:r>
            <a:endParaRPr lang="en-US" dirty="0"/>
          </a:p>
        </p:txBody>
      </p:sp>
      <p:sp>
        <p:nvSpPr>
          <p:cNvPr id="3" name="Content Placeholder 2"/>
          <p:cNvSpPr>
            <a:spLocks noGrp="1"/>
          </p:cNvSpPr>
          <p:nvPr>
            <p:ph idx="1"/>
          </p:nvPr>
        </p:nvSpPr>
        <p:spPr>
          <a:xfrm>
            <a:off x="305345" y="1034164"/>
            <a:ext cx="4388310" cy="5606396"/>
          </a:xfrm>
        </p:spPr>
        <p:txBody>
          <a:bodyPr>
            <a:normAutofit fontScale="85000" lnSpcReduction="10000"/>
          </a:bodyPr>
          <a:lstStyle/>
          <a:p>
            <a:r>
              <a:rPr lang="en-US" dirty="0" smtClean="0"/>
              <a:t>When you open and play </a:t>
            </a:r>
            <a:r>
              <a:rPr lang="en-US" dirty="0" err="1" smtClean="0"/>
              <a:t>soundStarterWorld</a:t>
            </a:r>
            <a:r>
              <a:rPr lang="en-US" dirty="0" smtClean="0"/>
              <a:t>, you will notice that a penguin dances … to no music.</a:t>
            </a:r>
          </a:p>
          <a:p>
            <a:r>
              <a:rPr lang="en-US" dirty="0" smtClean="0"/>
              <a:t>Let’s fix this by importing the music files that we have made.</a:t>
            </a:r>
          </a:p>
          <a:p>
            <a:r>
              <a:rPr lang="en-US" dirty="0" smtClean="0"/>
              <a:t>To import a sound into Alice, go to Alice&gt;File&gt;Import</a:t>
            </a:r>
          </a:p>
          <a:p>
            <a:r>
              <a:rPr lang="en-US" dirty="0" smtClean="0"/>
              <a:t>Once you have the import window open, choose the sound file that you would like to play in Alice.</a:t>
            </a:r>
            <a:endParaRPr lang="en-US" dirty="0"/>
          </a:p>
        </p:txBody>
      </p:sp>
      <p:pic>
        <p:nvPicPr>
          <p:cNvPr id="4" name="Picture 3"/>
          <p:cNvPicPr>
            <a:picLocks noChangeAspect="1"/>
          </p:cNvPicPr>
          <p:nvPr/>
        </p:nvPicPr>
        <p:blipFill>
          <a:blip r:embed="rId2"/>
          <a:stretch>
            <a:fillRect/>
          </a:stretch>
        </p:blipFill>
        <p:spPr>
          <a:xfrm>
            <a:off x="4693655" y="1449603"/>
            <a:ext cx="4304156" cy="3690494"/>
          </a:xfrm>
          <a:prstGeom prst="rect">
            <a:avLst/>
          </a:prstGeom>
        </p:spPr>
      </p:pic>
    </p:spTree>
    <p:extLst>
      <p:ext uri="{BB962C8B-B14F-4D97-AF65-F5344CB8AC3E}">
        <p14:creationId xmlns:p14="http://schemas.microsoft.com/office/powerpoint/2010/main" val="1147191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Sounds into Alice</a:t>
            </a:r>
            <a:endParaRPr lang="en-US" dirty="0"/>
          </a:p>
        </p:txBody>
      </p:sp>
      <p:sp>
        <p:nvSpPr>
          <p:cNvPr id="3" name="Content Placeholder 2"/>
          <p:cNvSpPr>
            <a:spLocks noGrp="1"/>
          </p:cNvSpPr>
          <p:nvPr>
            <p:ph idx="1"/>
          </p:nvPr>
        </p:nvSpPr>
        <p:spPr>
          <a:xfrm>
            <a:off x="457199" y="1600200"/>
            <a:ext cx="3946553" cy="4985137"/>
          </a:xfrm>
        </p:spPr>
        <p:txBody>
          <a:bodyPr>
            <a:normAutofit fontScale="70000" lnSpcReduction="20000"/>
          </a:bodyPr>
          <a:lstStyle/>
          <a:p>
            <a:r>
              <a:rPr lang="en-US" dirty="0" smtClean="0"/>
              <a:t>I have imported my “aliceMusic.mp3” file into the world. </a:t>
            </a:r>
          </a:p>
          <a:p>
            <a:r>
              <a:rPr lang="en-US" dirty="0" smtClean="0"/>
              <a:t>Once you have selected the sound file you want to import from the import window earlier, we need to locate the sound file in your Alice world.</a:t>
            </a:r>
          </a:p>
          <a:p>
            <a:r>
              <a:rPr lang="en-US" dirty="0" smtClean="0"/>
              <a:t>To find the sound file, select World in your object tree, then go to World&gt;Properties Tab&gt; then scroll down in your properties tab until you find “sounds.” Click the plus sign beside “sounds” and you will find the sound that you have imported there.</a:t>
            </a:r>
            <a:endParaRPr lang="en-US" dirty="0"/>
          </a:p>
        </p:txBody>
      </p:sp>
      <p:pic>
        <p:nvPicPr>
          <p:cNvPr id="4" name="Picture 3"/>
          <p:cNvPicPr>
            <a:picLocks noChangeAspect="1"/>
          </p:cNvPicPr>
          <p:nvPr/>
        </p:nvPicPr>
        <p:blipFill>
          <a:blip r:embed="rId2"/>
          <a:stretch>
            <a:fillRect/>
          </a:stretch>
        </p:blipFill>
        <p:spPr>
          <a:xfrm>
            <a:off x="4652239" y="1417638"/>
            <a:ext cx="3810145" cy="5301616"/>
          </a:xfrm>
          <a:prstGeom prst="rect">
            <a:avLst/>
          </a:prstGeom>
        </p:spPr>
      </p:pic>
      <p:sp>
        <p:nvSpPr>
          <p:cNvPr id="5" name="Frame 4"/>
          <p:cNvSpPr/>
          <p:nvPr/>
        </p:nvSpPr>
        <p:spPr>
          <a:xfrm>
            <a:off x="4969752" y="5039095"/>
            <a:ext cx="1504731" cy="400365"/>
          </a:xfrm>
          <a:prstGeom prst="fram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p:cNvCxnSpPr/>
          <p:nvPr/>
        </p:nvCxnSpPr>
        <p:spPr>
          <a:xfrm>
            <a:off x="4113851" y="2181306"/>
            <a:ext cx="1573755" cy="28577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9149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Playing Sounds in Alice</a:t>
            </a:r>
            <a:endParaRPr lang="en-US" dirty="0"/>
          </a:p>
        </p:txBody>
      </p:sp>
      <p:sp>
        <p:nvSpPr>
          <p:cNvPr id="3" name="Content Placeholder 2"/>
          <p:cNvSpPr>
            <a:spLocks noGrp="1"/>
          </p:cNvSpPr>
          <p:nvPr>
            <p:ph idx="1"/>
          </p:nvPr>
        </p:nvSpPr>
        <p:spPr>
          <a:xfrm>
            <a:off x="457200" y="1600201"/>
            <a:ext cx="8229600" cy="1354227"/>
          </a:xfrm>
        </p:spPr>
        <p:txBody>
          <a:bodyPr>
            <a:normAutofit fontScale="70000" lnSpcReduction="20000"/>
          </a:bodyPr>
          <a:lstStyle/>
          <a:p>
            <a:r>
              <a:rPr lang="en-US" dirty="0" smtClean="0"/>
              <a:t>Now that we have found our sound file in Alice, we are going to want to play it. </a:t>
            </a:r>
          </a:p>
          <a:p>
            <a:r>
              <a:rPr lang="en-US" dirty="0" smtClean="0"/>
              <a:t>This is very simple. Simply grab your sound in the World Properties&gt;Sounds tab and drag it into your method space.</a:t>
            </a:r>
            <a:endParaRPr lang="en-US" dirty="0"/>
          </a:p>
        </p:txBody>
      </p:sp>
      <p:pic>
        <p:nvPicPr>
          <p:cNvPr id="4" name="Picture 3"/>
          <p:cNvPicPr>
            <a:picLocks noChangeAspect="1"/>
          </p:cNvPicPr>
          <p:nvPr/>
        </p:nvPicPr>
        <p:blipFill rotWithShape="1">
          <a:blip r:embed="rId2"/>
          <a:srcRect t="8103"/>
          <a:stretch/>
        </p:blipFill>
        <p:spPr>
          <a:xfrm>
            <a:off x="1619371" y="2802565"/>
            <a:ext cx="6304624" cy="3903572"/>
          </a:xfrm>
          <a:prstGeom prst="rect">
            <a:avLst/>
          </a:prstGeom>
        </p:spPr>
      </p:pic>
      <p:sp>
        <p:nvSpPr>
          <p:cNvPr id="5" name="Frame 4"/>
          <p:cNvSpPr/>
          <p:nvPr/>
        </p:nvSpPr>
        <p:spPr>
          <a:xfrm>
            <a:off x="1905071" y="6305772"/>
            <a:ext cx="1504731" cy="400365"/>
          </a:xfrm>
          <a:prstGeom prst="fram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p:cNvCxnSpPr>
            <a:stCxn id="5" idx="3"/>
          </p:cNvCxnSpPr>
          <p:nvPr/>
        </p:nvCxnSpPr>
        <p:spPr>
          <a:xfrm flipV="1">
            <a:off x="3409802" y="4169333"/>
            <a:ext cx="2277804" cy="233662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6222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Playing Sounds in Alice</a:t>
            </a:r>
            <a:endParaRPr lang="en-US" dirty="0"/>
          </a:p>
        </p:txBody>
      </p:sp>
      <p:sp>
        <p:nvSpPr>
          <p:cNvPr id="3" name="Content Placeholder 2"/>
          <p:cNvSpPr>
            <a:spLocks noGrp="1"/>
          </p:cNvSpPr>
          <p:nvPr>
            <p:ph idx="1"/>
          </p:nvPr>
        </p:nvSpPr>
        <p:spPr>
          <a:xfrm>
            <a:off x="457200" y="1600201"/>
            <a:ext cx="8229600" cy="719164"/>
          </a:xfrm>
        </p:spPr>
        <p:txBody>
          <a:bodyPr>
            <a:normAutofit fontScale="85000" lnSpcReduction="10000"/>
          </a:bodyPr>
          <a:lstStyle/>
          <a:p>
            <a:r>
              <a:rPr lang="en-US" dirty="0" smtClean="0"/>
              <a:t>Your </a:t>
            </a:r>
            <a:r>
              <a:rPr lang="en-US" dirty="0" err="1" smtClean="0"/>
              <a:t>World.my</a:t>
            </a:r>
            <a:r>
              <a:rPr lang="en-US" dirty="0" smtClean="0"/>
              <a:t> first method should look like this now:</a:t>
            </a:r>
            <a:endParaRPr lang="en-US" dirty="0"/>
          </a:p>
        </p:txBody>
      </p:sp>
      <p:pic>
        <p:nvPicPr>
          <p:cNvPr id="4" name="Picture 3"/>
          <p:cNvPicPr>
            <a:picLocks noChangeAspect="1"/>
          </p:cNvPicPr>
          <p:nvPr/>
        </p:nvPicPr>
        <p:blipFill>
          <a:blip r:embed="rId2"/>
          <a:stretch>
            <a:fillRect/>
          </a:stretch>
        </p:blipFill>
        <p:spPr>
          <a:xfrm>
            <a:off x="0" y="2843822"/>
            <a:ext cx="9144000" cy="3681876"/>
          </a:xfrm>
          <a:prstGeom prst="rect">
            <a:avLst/>
          </a:prstGeom>
        </p:spPr>
      </p:pic>
    </p:spTree>
    <p:extLst>
      <p:ext uri="{BB962C8B-B14F-4D97-AF65-F5344CB8AC3E}">
        <p14:creationId xmlns:p14="http://schemas.microsoft.com/office/powerpoint/2010/main" val="61226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Step</a:t>
            </a:r>
            <a:endParaRPr lang="en-US" dirty="0"/>
          </a:p>
        </p:txBody>
      </p:sp>
      <p:sp>
        <p:nvSpPr>
          <p:cNvPr id="3" name="Content Placeholder 2"/>
          <p:cNvSpPr>
            <a:spLocks noGrp="1"/>
          </p:cNvSpPr>
          <p:nvPr>
            <p:ph idx="1"/>
          </p:nvPr>
        </p:nvSpPr>
        <p:spPr/>
        <p:txBody>
          <a:bodyPr/>
          <a:lstStyle/>
          <a:p>
            <a:r>
              <a:rPr lang="en-US" dirty="0" smtClean="0"/>
              <a:t>We probably don’t want to have the penguin dance then have the sound play so let’s have the music playing while the penguin is dancing!</a:t>
            </a:r>
          </a:p>
          <a:p>
            <a:r>
              <a:rPr lang="en-US" dirty="0" smtClean="0"/>
              <a:t>To do this, we will just place both in a do together block! </a:t>
            </a:r>
          </a:p>
          <a:p>
            <a:r>
              <a:rPr lang="en-US" dirty="0" smtClean="0"/>
              <a:t>Just drop in a do-together block and put both lines of code into that block.</a:t>
            </a:r>
            <a:endParaRPr lang="en-US" dirty="0"/>
          </a:p>
        </p:txBody>
      </p:sp>
    </p:spTree>
    <p:extLst>
      <p:ext uri="{BB962C8B-B14F-4D97-AF65-F5344CB8AC3E}">
        <p14:creationId xmlns:p14="http://schemas.microsoft.com/office/powerpoint/2010/main" val="3393481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Code</a:t>
            </a:r>
            <a:endParaRPr lang="en-US" dirty="0"/>
          </a:p>
        </p:txBody>
      </p:sp>
      <p:sp>
        <p:nvSpPr>
          <p:cNvPr id="3" name="Content Placeholder 2"/>
          <p:cNvSpPr>
            <a:spLocks noGrp="1"/>
          </p:cNvSpPr>
          <p:nvPr>
            <p:ph idx="1"/>
          </p:nvPr>
        </p:nvSpPr>
        <p:spPr>
          <a:xfrm>
            <a:off x="457200" y="1600200"/>
            <a:ext cx="8229600" cy="1188559"/>
          </a:xfrm>
        </p:spPr>
        <p:txBody>
          <a:bodyPr/>
          <a:lstStyle/>
          <a:p>
            <a:r>
              <a:rPr lang="en-US" dirty="0" smtClean="0"/>
              <a:t>Your final method should look like this:</a:t>
            </a:r>
            <a:endParaRPr lang="en-US" dirty="0"/>
          </a:p>
        </p:txBody>
      </p:sp>
      <p:pic>
        <p:nvPicPr>
          <p:cNvPr id="4" name="Picture 3"/>
          <p:cNvPicPr>
            <a:picLocks noChangeAspect="1"/>
          </p:cNvPicPr>
          <p:nvPr/>
        </p:nvPicPr>
        <p:blipFill>
          <a:blip r:embed="rId2"/>
          <a:stretch>
            <a:fillRect/>
          </a:stretch>
        </p:blipFill>
        <p:spPr>
          <a:xfrm>
            <a:off x="0" y="2323785"/>
            <a:ext cx="9144000" cy="4534215"/>
          </a:xfrm>
          <a:prstGeom prst="rect">
            <a:avLst/>
          </a:prstGeom>
        </p:spPr>
      </p:pic>
    </p:spTree>
    <p:extLst>
      <p:ext uri="{BB962C8B-B14F-4D97-AF65-F5344CB8AC3E}">
        <p14:creationId xmlns:p14="http://schemas.microsoft.com/office/powerpoint/2010/main" val="3051887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Considerations</a:t>
            </a:r>
            <a:endParaRPr lang="en-US" dirty="0"/>
          </a:p>
        </p:txBody>
      </p:sp>
      <p:sp>
        <p:nvSpPr>
          <p:cNvPr id="3" name="Content Placeholder 2"/>
          <p:cNvSpPr>
            <a:spLocks noGrp="1"/>
          </p:cNvSpPr>
          <p:nvPr>
            <p:ph idx="1"/>
          </p:nvPr>
        </p:nvSpPr>
        <p:spPr/>
        <p:txBody>
          <a:bodyPr>
            <a:normAutofit/>
          </a:bodyPr>
          <a:lstStyle/>
          <a:p>
            <a:r>
              <a:rPr lang="en-US" dirty="0" smtClean="0"/>
              <a:t>Often, the events in your world do not run the same length as your sound file (ex. Your music could be playing even after all the movement code has been executed). </a:t>
            </a:r>
          </a:p>
          <a:p>
            <a:r>
              <a:rPr lang="en-US" dirty="0" smtClean="0"/>
              <a:t>In the future just be sure to keep your sound files as long as your method runs so that way the music stops playing as soon as everything stops running.</a:t>
            </a:r>
          </a:p>
        </p:txBody>
      </p:sp>
    </p:spTree>
    <p:extLst>
      <p:ext uri="{BB962C8B-B14F-4D97-AF65-F5344CB8AC3E}">
        <p14:creationId xmlns:p14="http://schemas.microsoft.com/office/powerpoint/2010/main" val="881543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
            <a:ext cx="8229600" cy="1143000"/>
          </a:xfrm>
        </p:spPr>
        <p:txBody>
          <a:bodyPr/>
          <a:lstStyle/>
          <a:p>
            <a:r>
              <a:rPr lang="en-US" dirty="0" smtClean="0"/>
              <a:t>Final Considerations</a:t>
            </a:r>
            <a:endParaRPr lang="en-US" dirty="0"/>
          </a:p>
        </p:txBody>
      </p:sp>
      <p:sp>
        <p:nvSpPr>
          <p:cNvPr id="3" name="Content Placeholder 2"/>
          <p:cNvSpPr>
            <a:spLocks noGrp="1"/>
          </p:cNvSpPr>
          <p:nvPr>
            <p:ph idx="1"/>
          </p:nvPr>
        </p:nvSpPr>
        <p:spPr>
          <a:xfrm>
            <a:off x="457200" y="1227446"/>
            <a:ext cx="8229600" cy="3245614"/>
          </a:xfrm>
        </p:spPr>
        <p:txBody>
          <a:bodyPr/>
          <a:lstStyle/>
          <a:p>
            <a:r>
              <a:rPr lang="en-US" dirty="0"/>
              <a:t>You could also create a separate event such that when the world starts your music starts playing</a:t>
            </a:r>
            <a:r>
              <a:rPr lang="en-US" dirty="0" smtClean="0"/>
              <a:t>.</a:t>
            </a:r>
          </a:p>
          <a:p>
            <a:r>
              <a:rPr lang="en-US" dirty="0" smtClean="0"/>
              <a:t>This way you can have your music playing as soon as the world starts but still be able to add code to your </a:t>
            </a:r>
            <a:r>
              <a:rPr lang="en-US" dirty="0" err="1" smtClean="0"/>
              <a:t>World.my</a:t>
            </a:r>
            <a:r>
              <a:rPr lang="en-US" dirty="0" smtClean="0"/>
              <a:t> first method.</a:t>
            </a:r>
            <a:endParaRPr lang="en-US" dirty="0"/>
          </a:p>
          <a:p>
            <a:endParaRPr lang="en-US" dirty="0"/>
          </a:p>
        </p:txBody>
      </p:sp>
      <p:pic>
        <p:nvPicPr>
          <p:cNvPr id="4" name="Picture 3"/>
          <p:cNvPicPr>
            <a:picLocks noChangeAspect="1"/>
          </p:cNvPicPr>
          <p:nvPr/>
        </p:nvPicPr>
        <p:blipFill>
          <a:blip r:embed="rId2"/>
          <a:stretch>
            <a:fillRect/>
          </a:stretch>
        </p:blipFill>
        <p:spPr>
          <a:xfrm>
            <a:off x="0" y="4610158"/>
            <a:ext cx="9144000" cy="2247842"/>
          </a:xfrm>
          <a:prstGeom prst="rect">
            <a:avLst/>
          </a:prstGeom>
        </p:spPr>
      </p:pic>
    </p:spTree>
    <p:extLst>
      <p:ext uri="{BB962C8B-B14F-4D97-AF65-F5344CB8AC3E}">
        <p14:creationId xmlns:p14="http://schemas.microsoft.com/office/powerpoint/2010/main" val="3888829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Play your world and enjoy!</a:t>
            </a:r>
            <a:endParaRPr lang="en-US" dirty="0"/>
          </a:p>
        </p:txBody>
      </p:sp>
    </p:spTree>
    <p:extLst>
      <p:ext uri="{BB962C8B-B14F-4D97-AF65-F5344CB8AC3E}">
        <p14:creationId xmlns:p14="http://schemas.microsoft.com/office/powerpoint/2010/main" val="2871291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USE SHORT CLIPS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a:t>
            </a:r>
            <a:r>
              <a:rPr lang="en-US" dirty="0"/>
              <a:t>you are considering using music for use in Alice, please try to limit your music clips to be 30 seconds or less.</a:t>
            </a:r>
          </a:p>
          <a:p>
            <a:r>
              <a:rPr lang="en-US" dirty="0"/>
              <a:t>If you do this then less memory will be used to store your Alice World and you will still be within legal boundaries when it comes copyright issues.</a:t>
            </a:r>
          </a:p>
          <a:p>
            <a:r>
              <a:rPr lang="en-US" dirty="0" smtClean="0"/>
              <a:t>Sound </a:t>
            </a:r>
            <a:r>
              <a:rPr lang="en-US" dirty="0"/>
              <a:t>files can take up a lot of memory in your Alice world so try to keep sound clips as small as possible. Uploading entire songs is not recommended.</a:t>
            </a:r>
            <a:endParaRPr lang="en-US" dirty="0"/>
          </a:p>
        </p:txBody>
      </p:sp>
    </p:spTree>
    <p:extLst>
      <p:ext uri="{BB962C8B-B14F-4D97-AF65-F5344CB8AC3E}">
        <p14:creationId xmlns:p14="http://schemas.microsoft.com/office/powerpoint/2010/main" val="17873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Getting Music From Youtube</a:t>
            </a:r>
            <a:endParaRPr lang="en-US" dirty="0"/>
          </a:p>
        </p:txBody>
      </p:sp>
      <p:sp>
        <p:nvSpPr>
          <p:cNvPr id="3" name="Content Placeholder 2"/>
          <p:cNvSpPr>
            <a:spLocks noGrp="1"/>
          </p:cNvSpPr>
          <p:nvPr>
            <p:ph idx="1"/>
          </p:nvPr>
        </p:nvSpPr>
        <p:spPr>
          <a:xfrm>
            <a:off x="457200" y="1114124"/>
            <a:ext cx="7908551" cy="2417270"/>
          </a:xfrm>
        </p:spPr>
        <p:txBody>
          <a:bodyPr>
            <a:normAutofit fontScale="92500" lnSpcReduction="20000"/>
          </a:bodyPr>
          <a:lstStyle/>
          <a:p>
            <a:r>
              <a:rPr lang="en-US" dirty="0" smtClean="0"/>
              <a:t>Once you get to Youtube and locate the song whose audio you want to save, grab the url of the video.</a:t>
            </a:r>
          </a:p>
          <a:p>
            <a:r>
              <a:rPr lang="en-US" dirty="0" smtClean="0"/>
              <a:t>To do this, right click on the video and select “get video url.” Once the url is selected, copy it so that you can paste that url later.</a:t>
            </a:r>
          </a:p>
          <a:p>
            <a:endParaRPr lang="en-US" dirty="0"/>
          </a:p>
        </p:txBody>
      </p:sp>
      <p:pic>
        <p:nvPicPr>
          <p:cNvPr id="4" name="Picture 3"/>
          <p:cNvPicPr>
            <a:picLocks noChangeAspect="1"/>
          </p:cNvPicPr>
          <p:nvPr/>
        </p:nvPicPr>
        <p:blipFill>
          <a:blip r:embed="rId2"/>
          <a:stretch>
            <a:fillRect/>
          </a:stretch>
        </p:blipFill>
        <p:spPr>
          <a:xfrm>
            <a:off x="1867939" y="3531394"/>
            <a:ext cx="5407228" cy="3300249"/>
          </a:xfrm>
          <a:prstGeom prst="rect">
            <a:avLst/>
          </a:prstGeom>
        </p:spPr>
      </p:pic>
    </p:spTree>
    <p:extLst>
      <p:ext uri="{BB962C8B-B14F-4D97-AF65-F5344CB8AC3E}">
        <p14:creationId xmlns:p14="http://schemas.microsoft.com/office/powerpoint/2010/main" val="35918504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the Video as a MP3 File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There are many services on the internet that will allow you to save </a:t>
            </a:r>
            <a:r>
              <a:rPr lang="en-US" dirty="0"/>
              <a:t>Y</a:t>
            </a:r>
            <a:r>
              <a:rPr lang="en-US" dirty="0" smtClean="0"/>
              <a:t>outube videos as MP3 sound files.</a:t>
            </a:r>
          </a:p>
          <a:p>
            <a:r>
              <a:rPr lang="en-US" dirty="0" smtClean="0"/>
              <a:t>For this tutorial we will only show you one of these services.</a:t>
            </a:r>
          </a:p>
          <a:p>
            <a:r>
              <a:rPr lang="en-US" dirty="0" smtClean="0"/>
              <a:t>One of the most popular can be found at this link: </a:t>
            </a:r>
            <a:r>
              <a:rPr lang="en-US" dirty="0" smtClean="0">
                <a:hlinkClick r:id="rId3"/>
              </a:rPr>
              <a:t>http://www.youtube-mp3.org/</a:t>
            </a:r>
            <a:endParaRPr lang="en-US" dirty="0" smtClean="0"/>
          </a:p>
          <a:p>
            <a:r>
              <a:rPr lang="en-US" dirty="0" smtClean="0"/>
              <a:t>Once you are on this site, just simply paste the url of the Youtube video and select “Convert Video.”</a:t>
            </a:r>
          </a:p>
          <a:p>
            <a:r>
              <a:rPr lang="en-US" dirty="0" smtClean="0"/>
              <a:t>The video should now be downloaded as a .mp3 file in your downloads folder.</a:t>
            </a:r>
            <a:endParaRPr lang="en-US" dirty="0"/>
          </a:p>
        </p:txBody>
      </p:sp>
    </p:spTree>
    <p:extLst>
      <p:ext uri="{BB962C8B-B14F-4D97-AF65-F5344CB8AC3E}">
        <p14:creationId xmlns:p14="http://schemas.microsoft.com/office/powerpoint/2010/main" val="36442155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a:t>
            </a:r>
            <a:endParaRPr lang="en-US" dirty="0"/>
          </a:p>
        </p:txBody>
      </p:sp>
      <p:sp>
        <p:nvSpPr>
          <p:cNvPr id="3" name="Content Placeholder 2"/>
          <p:cNvSpPr>
            <a:spLocks noGrp="1"/>
          </p:cNvSpPr>
          <p:nvPr>
            <p:ph idx="1"/>
          </p:nvPr>
        </p:nvSpPr>
        <p:spPr/>
        <p:txBody>
          <a:bodyPr>
            <a:normAutofit fontScale="92500"/>
          </a:bodyPr>
          <a:lstStyle/>
          <a:p>
            <a:r>
              <a:rPr lang="en-US" dirty="0" smtClean="0"/>
              <a:t>This tutorial will cover how to trim music files for both Mac and PC as well as how to import them into Alice.</a:t>
            </a:r>
          </a:p>
          <a:p>
            <a:r>
              <a:rPr lang="en-US" dirty="0" smtClean="0"/>
              <a:t>For this tutorial, we will demonstrate QuickTime for Mac users (beginning on slide 7) and Audacity for PC users (beginning on slide 14).</a:t>
            </a:r>
          </a:p>
          <a:p>
            <a:r>
              <a:rPr lang="en-US" dirty="0" smtClean="0"/>
              <a:t>Note that there are many other services you can use but for now we will just use QuickTime and Audacity</a:t>
            </a:r>
            <a:endParaRPr lang="en-US" dirty="0"/>
          </a:p>
        </p:txBody>
      </p:sp>
    </p:spTree>
    <p:extLst>
      <p:ext uri="{BB962C8B-B14F-4D97-AF65-F5344CB8AC3E}">
        <p14:creationId xmlns:p14="http://schemas.microsoft.com/office/powerpoint/2010/main" val="3231018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Trimming the Music File For Mac Users</a:t>
            </a:r>
            <a:endParaRPr lang="en-US" dirty="0"/>
          </a:p>
        </p:txBody>
      </p:sp>
      <p:sp>
        <p:nvSpPr>
          <p:cNvPr id="3" name="Content Placeholder 2"/>
          <p:cNvSpPr>
            <a:spLocks noGrp="1"/>
          </p:cNvSpPr>
          <p:nvPr>
            <p:ph idx="1"/>
          </p:nvPr>
        </p:nvSpPr>
        <p:spPr>
          <a:xfrm>
            <a:off x="457200" y="1600200"/>
            <a:ext cx="8377916" cy="3397157"/>
          </a:xfrm>
        </p:spPr>
        <p:txBody>
          <a:bodyPr>
            <a:normAutofit fontScale="77500" lnSpcReduction="20000"/>
          </a:bodyPr>
          <a:lstStyle/>
          <a:p>
            <a:r>
              <a:rPr lang="en-US" dirty="0" smtClean="0"/>
              <a:t>If you want only a snippet of the music file that you have downloaded, then you will have to trim the music file. For mac users, this can be done very simply through the QuickTime player that is already installed on your mac.</a:t>
            </a:r>
          </a:p>
          <a:p>
            <a:r>
              <a:rPr lang="en-US" dirty="0" smtClean="0"/>
              <a:t>Open the QuickTime Player (notice that no windows or anything pop up)</a:t>
            </a:r>
          </a:p>
          <a:p>
            <a:r>
              <a:rPr lang="en-US" dirty="0" smtClean="0"/>
              <a:t>However, you can see the QuickTime icon show up in your dock.</a:t>
            </a:r>
          </a:p>
          <a:p>
            <a:r>
              <a:rPr lang="en-US" dirty="0" smtClean="0"/>
              <a:t>Select the QuickTime icon and notice that your taskbar at the top of the screen changes to this: </a:t>
            </a:r>
            <a:endParaRPr lang="en-US" dirty="0"/>
          </a:p>
        </p:txBody>
      </p:sp>
      <p:pic>
        <p:nvPicPr>
          <p:cNvPr id="4" name="Picture 3"/>
          <p:cNvPicPr>
            <a:picLocks noChangeAspect="1"/>
          </p:cNvPicPr>
          <p:nvPr/>
        </p:nvPicPr>
        <p:blipFill>
          <a:blip r:embed="rId2"/>
          <a:stretch>
            <a:fillRect/>
          </a:stretch>
        </p:blipFill>
        <p:spPr>
          <a:xfrm>
            <a:off x="0" y="5244492"/>
            <a:ext cx="9144000" cy="494270"/>
          </a:xfrm>
          <a:prstGeom prst="rect">
            <a:avLst/>
          </a:prstGeom>
        </p:spPr>
      </p:pic>
    </p:spTree>
    <p:extLst>
      <p:ext uri="{BB962C8B-B14F-4D97-AF65-F5344CB8AC3E}">
        <p14:creationId xmlns:p14="http://schemas.microsoft.com/office/powerpoint/2010/main" val="9859690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Opening the Music File in QuickTime (Mac)</a:t>
            </a:r>
            <a:endParaRPr lang="en-US" sz="3400" dirty="0"/>
          </a:p>
        </p:txBody>
      </p:sp>
      <p:sp>
        <p:nvSpPr>
          <p:cNvPr id="3" name="Content Placeholder 2"/>
          <p:cNvSpPr>
            <a:spLocks noGrp="1"/>
          </p:cNvSpPr>
          <p:nvPr>
            <p:ph idx="1"/>
          </p:nvPr>
        </p:nvSpPr>
        <p:spPr>
          <a:xfrm>
            <a:off x="457200" y="1385924"/>
            <a:ext cx="8229600" cy="1257588"/>
          </a:xfrm>
        </p:spPr>
        <p:txBody>
          <a:bodyPr/>
          <a:lstStyle/>
          <a:p>
            <a:r>
              <a:rPr lang="en-US" dirty="0" smtClean="0"/>
              <a:t>Now that you have QuickTime opened, open the sound file that you would like to trim</a:t>
            </a:r>
            <a:endParaRPr lang="en-US" dirty="0"/>
          </a:p>
        </p:txBody>
      </p:sp>
      <p:pic>
        <p:nvPicPr>
          <p:cNvPr id="4" name="Picture 3"/>
          <p:cNvPicPr>
            <a:picLocks noChangeAspect="1"/>
          </p:cNvPicPr>
          <p:nvPr/>
        </p:nvPicPr>
        <p:blipFill>
          <a:blip r:embed="rId2"/>
          <a:stretch>
            <a:fillRect/>
          </a:stretch>
        </p:blipFill>
        <p:spPr>
          <a:xfrm>
            <a:off x="1960291" y="2644777"/>
            <a:ext cx="5065033" cy="4047554"/>
          </a:xfrm>
          <a:prstGeom prst="rect">
            <a:avLst/>
          </a:prstGeom>
        </p:spPr>
      </p:pic>
      <p:sp>
        <p:nvSpPr>
          <p:cNvPr id="5" name="Frame 4"/>
          <p:cNvSpPr/>
          <p:nvPr/>
        </p:nvSpPr>
        <p:spPr>
          <a:xfrm>
            <a:off x="4086241" y="3686132"/>
            <a:ext cx="1753219" cy="262309"/>
          </a:xfrm>
          <a:prstGeom prst="fram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630795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Trimming the Music File (Mac)</a:t>
            </a:r>
            <a:endParaRPr lang="en-US" dirty="0"/>
          </a:p>
        </p:txBody>
      </p:sp>
      <p:sp>
        <p:nvSpPr>
          <p:cNvPr id="3" name="Content Placeholder 2"/>
          <p:cNvSpPr>
            <a:spLocks noGrp="1"/>
          </p:cNvSpPr>
          <p:nvPr>
            <p:ph idx="1"/>
          </p:nvPr>
        </p:nvSpPr>
        <p:spPr>
          <a:xfrm>
            <a:off x="91767" y="1600200"/>
            <a:ext cx="4195041" cy="4525963"/>
          </a:xfrm>
        </p:spPr>
        <p:txBody>
          <a:bodyPr/>
          <a:lstStyle/>
          <a:p>
            <a:r>
              <a:rPr lang="en-US" dirty="0" smtClean="0"/>
              <a:t>Now that your sound file is opened in QuickTime, we can use the QuickTime trim property. </a:t>
            </a:r>
            <a:endParaRPr lang="en-US" dirty="0"/>
          </a:p>
          <a:p>
            <a:r>
              <a:rPr lang="en-US" dirty="0" smtClean="0"/>
              <a:t>To access this, just go to QuickTime&gt;Edit&gt;Trim.</a:t>
            </a:r>
            <a:endParaRPr lang="en-US" dirty="0"/>
          </a:p>
        </p:txBody>
      </p:sp>
      <p:pic>
        <p:nvPicPr>
          <p:cNvPr id="4" name="Picture 3"/>
          <p:cNvPicPr>
            <a:picLocks noChangeAspect="1"/>
          </p:cNvPicPr>
          <p:nvPr/>
        </p:nvPicPr>
        <p:blipFill>
          <a:blip r:embed="rId2"/>
          <a:stretch>
            <a:fillRect/>
          </a:stretch>
        </p:blipFill>
        <p:spPr>
          <a:xfrm>
            <a:off x="4286808" y="1877580"/>
            <a:ext cx="4274998" cy="3834544"/>
          </a:xfrm>
          <a:prstGeom prst="rect">
            <a:avLst/>
          </a:prstGeom>
        </p:spPr>
      </p:pic>
      <p:sp>
        <p:nvSpPr>
          <p:cNvPr id="6" name="Frame 5"/>
          <p:cNvSpPr/>
          <p:nvPr/>
        </p:nvSpPr>
        <p:spPr>
          <a:xfrm>
            <a:off x="6322630" y="4845814"/>
            <a:ext cx="1753219" cy="262309"/>
          </a:xfrm>
          <a:prstGeom prst="fram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185005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TotalTime>
  <Words>1490</Words>
  <Application>Microsoft Macintosh PowerPoint</Application>
  <PresentationFormat>On-screen Show (4:3)</PresentationFormat>
  <Paragraphs>95</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Playing Music in Alice</vt:lpstr>
      <vt:lpstr>Getting Music</vt:lpstr>
      <vt:lpstr>WARNING: USE SHORT CLIPS</vt:lpstr>
      <vt:lpstr>Getting Music From Youtube</vt:lpstr>
      <vt:lpstr>Saving the Video as a MP3 File</vt:lpstr>
      <vt:lpstr>Other Considerations</vt:lpstr>
      <vt:lpstr>Trimming the Music File For Mac Users</vt:lpstr>
      <vt:lpstr>Opening the Music File in QuickTime (Mac)</vt:lpstr>
      <vt:lpstr>Trimming the Music File (Mac)</vt:lpstr>
      <vt:lpstr>Trimming the Music File (Mac)</vt:lpstr>
      <vt:lpstr>Trimming the Music File (Mac)</vt:lpstr>
      <vt:lpstr>Trimming the Music File (Mac)</vt:lpstr>
      <vt:lpstr>Final Step for Mac</vt:lpstr>
      <vt:lpstr>Trimming the Music File For PC Users</vt:lpstr>
      <vt:lpstr>Trimming Music for PC </vt:lpstr>
      <vt:lpstr>Trimming Music for PC</vt:lpstr>
      <vt:lpstr>Exporting Your Trimmed Music File (PC)</vt:lpstr>
      <vt:lpstr>PowerPoint Presentation</vt:lpstr>
      <vt:lpstr>Importing Sounds Into Alice</vt:lpstr>
      <vt:lpstr>Importing Sounds into Alice</vt:lpstr>
      <vt:lpstr>Importing Sounds into Alice</vt:lpstr>
      <vt:lpstr>Playing Sounds in Alice</vt:lpstr>
      <vt:lpstr>Playing Sounds in Alice</vt:lpstr>
      <vt:lpstr>Final Step</vt:lpstr>
      <vt:lpstr>Final Code</vt:lpstr>
      <vt:lpstr>Final Considerations</vt:lpstr>
      <vt:lpstr>Final Considerations</vt:lpstr>
      <vt:lpstr>PowerPoint Presentation</vt:lpstr>
    </vt:vector>
  </TitlesOfParts>
  <Company>Duke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Playing Music in Alice</dc:title>
  <dc:creator>David  Yan</dc:creator>
  <cp:lastModifiedBy>David  Yan</cp:lastModifiedBy>
  <cp:revision>112</cp:revision>
  <dcterms:created xsi:type="dcterms:W3CDTF">2015-07-16T12:48:31Z</dcterms:created>
  <dcterms:modified xsi:type="dcterms:W3CDTF">2015-07-16T15:24:18Z</dcterms:modified>
</cp:coreProperties>
</file>